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github.com/microsoft/markitdown" TargetMode="Externa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107899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/>
            </a:pPr>
            <a:r>
              <a:t>波仔的周末内容计划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10424160" cy="4023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给 AI 的资料整理样本</a:t>
            </a:r>
          </a:p>
          <a:p>
            <a:pPr>
              <a:defRPr sz="2000"/>
            </a:pPr>
            <a:r>
              <a:t>目标：把零散资料整理成一份可以执行的计划。</a:t>
            </a:r>
          </a:p>
          <a:p>
            <a:pPr>
              <a:defRPr sz="2000"/>
            </a:pPr>
            <a:r>
              <a:t>整理三个 GitHub 项目</a:t>
            </a:r>
          </a:p>
          <a:p>
            <a:pPr>
              <a:defRPr sz="2000"/>
            </a:pPr>
            <a:r>
              <a:t>录制一个真实演示</a:t>
            </a:r>
          </a:p>
          <a:p>
            <a:pPr>
              <a:defRPr sz="2000"/>
            </a:pPr>
            <a:r>
              <a:t>周日 18:30 前复盘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/>
            </a:pPr>
            <a:r>
              <a:t>任务表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280160"/>
          <a:ext cx="1078992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480"/>
                <a:gridCol w="2697480"/>
                <a:gridCol w="2697480"/>
                <a:gridCol w="2697480"/>
              </a:tblGrid>
              <a:tr h="10287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任务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负责人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预算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状态</a:t>
                      </a: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网页截图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波仔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¥120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进行中</a:t>
                      </a: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视频剪辑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小林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¥300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未开始</a:t>
                      </a:r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发布复盘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阿青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¥0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待确认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/>
            </a:pPr>
            <a:r>
              <a:t>链接与图片检查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18872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>
                <a:hlinkClick r:id="rId2"/>
              </a:rPr>
              <a:t>查看 MarkItDown 项目主页</a:t>
            </a:r>
          </a:p>
        </p:txBody>
      </p:sp>
      <p:pic>
        <p:nvPicPr>
          <p:cNvPr id="5" name="Picture 4" descr="image-secr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011680"/>
            <a:ext cx="10424160" cy="36484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